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71" r:id="rId12"/>
    <p:sldId id="259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6" dt="2024-07-03T17:01:54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3T17:20:38.286" v="3213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3T17:19:59.290" v="3208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7-03T17:19:59.290" v="3208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7-03T17:19:58.837" v="3207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addSp delSp modSp add mod ord">
        <pc:chgData name="Nur Ali Dilek" userId="77a452819edd66b8" providerId="LiveId" clId="{0592E1D6-D87C-42CF-AF8B-119A30B71482}" dt="2024-07-03T17:03:38.549" v="3170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7-03T17:03:38.549" v="3170" actId="20577"/>
          <ac:spMkLst>
            <pc:docMk/>
            <pc:sldMk cId="2220447524" sldId="266"/>
            <ac:spMk id="3" creationId="{42CB1222-85BC-C8E8-9A60-1B46BDA09EF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3T17:20:38.286" v="3213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3T17:20:38.286" v="3213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7:01:12.380" v="2906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7:01:12.380" v="2906" actId="1076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6-28T10:29:10.308" v="2185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mod">
        <pc:chgData name="Nur Ali Dilek" userId="77a452819edd66b8" providerId="LiveId" clId="{0592E1D6-D87C-42CF-AF8B-119A30B71482}" dt="2024-06-30T19:17:14.646" v="2816" actId="20577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 err="1"/>
              <a:t>Perfomancetest</a:t>
            </a:r>
            <a:r>
              <a:rPr lang="en-US" sz="4800" dirty="0"/>
              <a:t> </a:t>
            </a:r>
            <a:r>
              <a:rPr lang="en-US" sz="4800" dirty="0" err="1"/>
              <a:t>Nullzugsuche</a:t>
            </a:r>
            <a:r>
              <a:rPr lang="en-US" sz="4800" dirty="0"/>
              <a:t> </a:t>
            </a:r>
            <a:r>
              <a:rPr lang="en-US" sz="4800" dirty="0" err="1"/>
              <a:t>Vergleich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1700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2857059"/>
            <a:ext cx="60942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 (</a:t>
            </a:r>
            <a:r>
              <a:rPr lang="de-DE" sz="1700" b="1" dirty="0" err="1"/>
              <a:t>MinMax,AlphaBeta,NegaMax</a:t>
            </a:r>
            <a:r>
              <a:rPr lang="de-DE" sz="17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2CB1222-85BC-C8E8-9A60-1B46BDA09EF0}"/>
              </a:ext>
            </a:extLst>
          </p:cNvPr>
          <p:cNvSpPr txBox="1"/>
          <p:nvPr/>
        </p:nvSpPr>
        <p:spPr>
          <a:xfrm>
            <a:off x="731525" y="2795155"/>
            <a:ext cx="1048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Principal</a:t>
            </a:r>
            <a:r>
              <a:rPr lang="de-DE" dirty="0"/>
              <a:t> Variation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 Nodes als in Alpha Beta durchsucht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AlphaBeta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Langsamer als </a:t>
            </a:r>
            <a:r>
              <a:rPr lang="de-DE" dirty="0" err="1"/>
              <a:t>AlphaBeta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Managen durch dynamisches Zeitmanagement</a:t>
            </a:r>
          </a:p>
        </p:txBody>
      </p: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turn)</a:t>
            </a:r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401</Words>
  <Application>Microsoft Office PowerPoint</Application>
  <PresentationFormat>Breitbild</PresentationFormat>
  <Paragraphs>75</Paragraphs>
  <Slides>12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Perfomancetest Nullzugsuche Vergleich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2024-07-03T17:20:48Z</dcterms:modified>
</cp:coreProperties>
</file>